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74" r:id="rId6"/>
    <p:sldId id="267" r:id="rId7"/>
    <p:sldId id="268" r:id="rId8"/>
    <p:sldId id="275" r:id="rId9"/>
    <p:sldId id="270" r:id="rId10"/>
    <p:sldId id="271" r:id="rId11"/>
    <p:sldId id="272" r:id="rId12"/>
    <p:sldId id="27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A77A8-16AF-D741-BDAA-298D252F540F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9CA8-93DE-9B46-A180-BBE96A91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09CA8-93DE-9B46-A180-BBE96A919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09CA8-93DE-9B46-A180-BBE96A919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3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2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0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4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7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EC13-C7C4-704C-9FBC-959B3C56EDD8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0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kyong.com/java/java-convert-date-and-time-between-timezone/" TargetMode="External"/><Relationship Id="rId4" Type="http://schemas.openxmlformats.org/officeDocument/2006/relationships/hyperlink" Target="https://msdn.microsoft.com/en-us/library/bb552363(v=vs.110).aspx" TargetMode="External"/><Relationship Id="rId5" Type="http://schemas.openxmlformats.org/officeDocument/2006/relationships/hyperlink" Target="http://stackoverflow.com/questions/11981282/convert-json-to-datatabl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3schools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912272"/>
              </p:ext>
            </p:extLst>
          </p:nvPr>
        </p:nvGraphicFramePr>
        <p:xfrm>
          <a:off x="672354" y="328706"/>
          <a:ext cx="7664822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Document" r:id="rId4" imgW="5994400" imgH="3835400" progId="Word.Document.12">
                  <p:embed/>
                </p:oleObj>
              </mc:Choice>
              <mc:Fallback>
                <p:oleObj name="Document" r:id="rId4" imgW="5994400" imgH="383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354" y="328706"/>
                        <a:ext cx="7664822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32941" y="487174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u="sng" dirty="0" smtClean="0"/>
              <a:t>Presented </a:t>
            </a:r>
            <a:r>
              <a:rPr lang="en-US" b="1" u="sng" dirty="0"/>
              <a:t>By</a:t>
            </a:r>
            <a:r>
              <a:rPr lang="en-US" b="1" u="sng" dirty="0" smtClean="0"/>
              <a:t>:</a:t>
            </a:r>
          </a:p>
          <a:p>
            <a:pPr algn="r"/>
            <a:r>
              <a:rPr lang="en-US" b="1" dirty="0" smtClean="0"/>
              <a:t>Group: Hackathon Geeks</a:t>
            </a:r>
            <a:endParaRPr lang="en-US" b="1" dirty="0"/>
          </a:p>
          <a:p>
            <a:pPr algn="r"/>
            <a:r>
              <a:rPr lang="en-US" dirty="0"/>
              <a:t>Pooja Agrawal</a:t>
            </a:r>
          </a:p>
          <a:p>
            <a:pPr algn="r"/>
            <a:r>
              <a:rPr lang="en-US" dirty="0"/>
              <a:t>Babitha Reddy</a:t>
            </a:r>
          </a:p>
          <a:p>
            <a:pPr algn="r"/>
            <a:r>
              <a:rPr lang="en-US" dirty="0"/>
              <a:t>Balaji Gannavarapu</a:t>
            </a:r>
          </a:p>
          <a:p>
            <a:pPr algn="r"/>
            <a:r>
              <a:rPr lang="en-US" dirty="0"/>
              <a:t>Sathyadhari Yenugu</a:t>
            </a:r>
          </a:p>
        </p:txBody>
      </p:sp>
    </p:spTree>
    <p:extLst>
      <p:ext uri="{BB962C8B-B14F-4D97-AF65-F5344CB8AC3E}">
        <p14:creationId xmlns:p14="http://schemas.microsoft.com/office/powerpoint/2010/main" val="30624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247729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CURRENT TIME KPI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8" y="887148"/>
            <a:ext cx="8285307" cy="54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515" y="821765"/>
            <a:ext cx="82285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REFERENCES</a:t>
            </a:r>
          </a:p>
          <a:p>
            <a:pPr algn="ctr"/>
            <a:endParaRPr lang="en-US" sz="2000" b="1" u="sng" dirty="0"/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2"/>
              </a:rPr>
              <a:t>http://www.w3schools.com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3"/>
              </a:rPr>
              <a:t>http://www.mkyong.com/java/java-convert-date-and-time-between-timezone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4"/>
              </a:rPr>
              <a:t>https://msdn.microsoft.com/en-us/library/bb552363%28v=vs.110%29.</a:t>
            </a:r>
            <a:r>
              <a:rPr lang="en-US" sz="2000" dirty="0" smtClean="0">
                <a:hlinkClick r:id="rId4"/>
              </a:rPr>
              <a:t>aspx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5"/>
              </a:rPr>
              <a:t>http://stackoverflow.com/questions/11981282/convert-json-to-datatable</a:t>
            </a:r>
            <a:endParaRPr lang="en-US" sz="2000" dirty="0"/>
          </a:p>
          <a:p>
            <a:pPr marL="342900" indent="-342900" algn="ctr">
              <a:buFont typeface="Arial"/>
              <a:buChar char="•"/>
            </a:pPr>
            <a:endParaRPr lang="en-US" sz="2000" b="1" u="sng" dirty="0" smtClean="0"/>
          </a:p>
          <a:p>
            <a:pPr marL="342900" indent="-342900" algn="ctr">
              <a:buFont typeface="Arial"/>
              <a:buChar char="•"/>
            </a:pPr>
            <a:endParaRPr lang="en-US" sz="2000" b="1" u="sng" dirty="0"/>
          </a:p>
          <a:p>
            <a:pPr algn="ctr"/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16623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0"/>
            <a:ext cx="8788933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471" y="337527"/>
            <a:ext cx="8337175" cy="787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/>
              <a:t>Project Problem </a:t>
            </a:r>
            <a:r>
              <a:rPr lang="en-US" sz="2000" b="1" u="sng" dirty="0" smtClean="0"/>
              <a:t>Statement</a:t>
            </a:r>
            <a:endParaRPr lang="en-US" sz="2000" dirty="0"/>
          </a:p>
          <a:p>
            <a:r>
              <a:rPr lang="en-US" b="1" dirty="0"/>
              <a:t> </a:t>
            </a:r>
            <a:endParaRPr lang="en-US" dirty="0"/>
          </a:p>
          <a:p>
            <a:pPr algn="just"/>
            <a:r>
              <a:rPr lang="en-US" sz="1600" dirty="0"/>
              <a:t>Ericsson </a:t>
            </a:r>
            <a:r>
              <a:rPr lang="en-US" sz="1600" dirty="0" smtClean="0"/>
              <a:t>requires a web view where they can do maintenance and housekeeping several </a:t>
            </a:r>
            <a:r>
              <a:rPr lang="en-US" sz="1600" dirty="0"/>
              <a:t>network monitoring tools running in </a:t>
            </a:r>
            <a:r>
              <a:rPr lang="en-US" sz="1600" dirty="0" smtClean="0"/>
              <a:t>their office environment. For </a:t>
            </a:r>
            <a:r>
              <a:rPr lang="en-US" sz="1600" dirty="0"/>
              <a:t>each tool they have 3 entities</a:t>
            </a:r>
            <a:r>
              <a:rPr lang="en-US" sz="1600" dirty="0" smtClean="0"/>
              <a:t>: </a:t>
            </a:r>
            <a:r>
              <a:rPr lang="en-US" sz="1600" b="1" dirty="0" smtClean="0"/>
              <a:t>Elements,</a:t>
            </a:r>
            <a:r>
              <a:rPr lang="en-US" sz="1600" dirty="0" smtClean="0"/>
              <a:t> </a:t>
            </a:r>
            <a:r>
              <a:rPr lang="en-US" sz="1600" b="1" dirty="0" smtClean="0"/>
              <a:t>KeyPerformanceIndicators</a:t>
            </a:r>
            <a:r>
              <a:rPr lang="en-US" sz="1600" dirty="0" smtClean="0"/>
              <a:t> and </a:t>
            </a:r>
            <a:r>
              <a:rPr lang="en-US" sz="1600" b="1" dirty="0" smtClean="0"/>
              <a:t>Schedule.</a:t>
            </a:r>
          </a:p>
          <a:p>
            <a:pPr algn="just"/>
            <a:r>
              <a:rPr lang="en-US" sz="1600" dirty="0" smtClean="0"/>
              <a:t>As per requirement, the user should be able to add, edit or disable particular entity. </a:t>
            </a:r>
          </a:p>
          <a:p>
            <a:pPr algn="just"/>
            <a:r>
              <a:rPr lang="en-US" sz="1600" dirty="0" smtClean="0"/>
              <a:t>Also they need a Web </a:t>
            </a:r>
            <a:r>
              <a:rPr lang="en-US" sz="1600" dirty="0"/>
              <a:t>View where user can pass current time and it would return KPI values for elements by looking at 3 </a:t>
            </a:r>
            <a:r>
              <a:rPr lang="en-US" sz="1600" dirty="0" smtClean="0"/>
              <a:t>entities and </a:t>
            </a:r>
            <a:r>
              <a:rPr lang="en-US" sz="1600" dirty="0"/>
              <a:t>a</a:t>
            </a:r>
            <a:r>
              <a:rPr lang="en-US" sz="1600" dirty="0" smtClean="0"/>
              <a:t> </a:t>
            </a:r>
            <a:r>
              <a:rPr lang="en-US" sz="1600" dirty="0"/>
              <a:t>history module through which the user can view the previous updates details</a:t>
            </a:r>
            <a:r>
              <a:rPr lang="en-US" sz="1600" dirty="0" smtClean="0"/>
              <a:t>.</a:t>
            </a:r>
          </a:p>
          <a:p>
            <a:endParaRPr lang="en-US" dirty="0"/>
          </a:p>
          <a:p>
            <a:pPr algn="ctr"/>
            <a:r>
              <a:rPr lang="en-US" sz="2000" b="1" u="sng" dirty="0"/>
              <a:t>Our </a:t>
            </a:r>
            <a:r>
              <a:rPr lang="en-US" sz="2000" b="1" u="sng" dirty="0" smtClean="0"/>
              <a:t>Solution</a:t>
            </a:r>
          </a:p>
          <a:p>
            <a:endParaRPr lang="en-US" b="1" u="sng" dirty="0" smtClean="0"/>
          </a:p>
          <a:p>
            <a:r>
              <a:rPr lang="en-US" sz="1600" dirty="0" smtClean="0"/>
              <a:t>As </a:t>
            </a:r>
            <a:r>
              <a:rPr lang="en-US" sz="1600" dirty="0"/>
              <a:t>per our solution we created a dashboard with </a:t>
            </a:r>
            <a:r>
              <a:rPr lang="en-US" sz="1600" dirty="0" smtClean="0"/>
              <a:t>6 </a:t>
            </a:r>
            <a:r>
              <a:rPr lang="en-US" sz="1600" dirty="0"/>
              <a:t>modules as follows: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Tool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Element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KPI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Schedule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History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Current Time KPI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en-US" sz="1600" dirty="0" smtClean="0"/>
              <a:t>In all these modules, user is able to view, add, edit and disable the particular entity according to his/her choice. In </a:t>
            </a:r>
            <a:r>
              <a:rPr lang="en-US" sz="1600" b="1" dirty="0" smtClean="0"/>
              <a:t>History module</a:t>
            </a:r>
            <a:r>
              <a:rPr lang="en-US" sz="1600" dirty="0" smtClean="0"/>
              <a:t>, </a:t>
            </a:r>
            <a:r>
              <a:rPr lang="en-US" sz="1600" dirty="0"/>
              <a:t>a user is able to view the previous 10 updates details like Updated time, Updated By</a:t>
            </a:r>
            <a:r>
              <a:rPr lang="en-US" sz="1600" dirty="0" smtClean="0"/>
              <a:t>. In </a:t>
            </a:r>
            <a:r>
              <a:rPr lang="en-US" sz="1600" b="1" dirty="0" smtClean="0"/>
              <a:t>Current Time KPI module</a:t>
            </a:r>
            <a:r>
              <a:rPr lang="en-US" sz="1600" dirty="0" smtClean="0"/>
              <a:t>, </a:t>
            </a:r>
            <a:r>
              <a:rPr lang="en-US" sz="1600" dirty="0"/>
              <a:t>user can pass current time and it would return KPI values for elements by looking at 3 entities.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/>
          </a:p>
          <a:p>
            <a:endParaRPr lang="en-US" dirty="0" smtClean="0"/>
          </a:p>
          <a:p>
            <a:endParaRPr lang="en-US" b="1" u="sng" dirty="0"/>
          </a:p>
          <a:p>
            <a:endParaRPr lang="en-US" b="1" u="sng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6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70" y="42165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LOGIN PAGE</a:t>
            </a:r>
            <a:endParaRPr lang="en-US" sz="2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876"/>
            <a:ext cx="9144000" cy="54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62" y="221600"/>
            <a:ext cx="895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DASHBOARD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2" y="834962"/>
            <a:ext cx="8952638" cy="56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187" y="91173"/>
            <a:ext cx="902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TOOL MANAGEMENT</a:t>
            </a:r>
            <a:endParaRPr lang="en-US" sz="2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" y="988370"/>
            <a:ext cx="3757630" cy="2264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12" y="988370"/>
            <a:ext cx="4627451" cy="2264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773" y="3966072"/>
            <a:ext cx="6210527" cy="22870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011" y="3252876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View Existing Tools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66951" y="3239519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a new Tool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91773" y="6266317"/>
            <a:ext cx="62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Change status of Existing Tools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721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160753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ELEMENT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2" y="939333"/>
            <a:ext cx="4120309" cy="21743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7" y="939334"/>
            <a:ext cx="4087258" cy="2174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92" y="4135558"/>
            <a:ext cx="4120309" cy="2170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011" y="3113717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View Existing Elements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35529" y="6305707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Edit Existing Tools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92337" y="6305707"/>
            <a:ext cx="401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Change status of Existing Element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69333" y="3117755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a new Element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38" y="4135557"/>
            <a:ext cx="4087258" cy="22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3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247729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KPI MANAGEMENT</a:t>
            </a:r>
            <a:endParaRPr lang="en-US" sz="20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-226154" y="52533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12" y="991518"/>
            <a:ext cx="3531476" cy="2034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9" y="991518"/>
            <a:ext cx="3879405" cy="2034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8" y="3922555"/>
            <a:ext cx="4069135" cy="2204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912" y="3922556"/>
            <a:ext cx="3531476" cy="2204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2011" y="3026455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View Existing </a:t>
            </a:r>
            <a:r>
              <a:rPr lang="en-US" b="1" dirty="0" smtClean="0"/>
              <a:t>KPI’s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22011" y="6127095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Edit</a:t>
            </a:r>
            <a:r>
              <a:rPr lang="en-US" b="1" dirty="0" smtClean="0"/>
              <a:t> existing </a:t>
            </a:r>
            <a:r>
              <a:rPr lang="en-US" b="1" dirty="0" smtClean="0"/>
              <a:t>KPI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05912" y="6127095"/>
            <a:ext cx="353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Change the status of existing KPI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67280" y="3014109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new</a:t>
            </a:r>
            <a:r>
              <a:rPr lang="en-US" b="1" dirty="0" smtClean="0"/>
              <a:t> KPI’s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600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60509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SCHEDULE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1" y="882452"/>
            <a:ext cx="4065223" cy="23704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21" y="882451"/>
            <a:ext cx="4098275" cy="2370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1" y="3950774"/>
            <a:ext cx="4065223" cy="2381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320" y="3950774"/>
            <a:ext cx="4098275" cy="2381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011" y="3211121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View Existing </a:t>
            </a:r>
            <a:r>
              <a:rPr lang="en-US" b="1" dirty="0" smtClean="0"/>
              <a:t>Schedule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81322" y="6317069"/>
            <a:ext cx="409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Change status of existing schedule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9333" y="3228517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a new schedule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35529" y="6332343"/>
            <a:ext cx="271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Edit existing schedule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590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56383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HISTORY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8" y="979922"/>
            <a:ext cx="8736376" cy="54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0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100</Words>
  <Application>Microsoft Macintosh PowerPoint</Application>
  <PresentationFormat>On-screen Show (4:3)</PresentationFormat>
  <Paragraphs>59</Paragraphs>
  <Slides>12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Missorie Kansas 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Agrawal</dc:creator>
  <cp:lastModifiedBy>Pooja Agrawal</cp:lastModifiedBy>
  <cp:revision>41</cp:revision>
  <dcterms:created xsi:type="dcterms:W3CDTF">2015-04-19T15:11:53Z</dcterms:created>
  <dcterms:modified xsi:type="dcterms:W3CDTF">2015-04-20T06:21:06Z</dcterms:modified>
</cp:coreProperties>
</file>